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46E2B-EA94-D899-6B73-3372876B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25BFC-62E7-DB59-36D2-764813F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2237-8BC3-4041-910B-B4B9385F7BA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355573-F924-7C1E-E018-39AC6D62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633E48-B2C7-1DD8-45D8-0325B7BE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27740-0610-4EC1-A52B-92E94C7C5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0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F7D9B7-452D-89AC-9BC1-55CA691A1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E79C6-BDC8-60D4-122F-E6BD33809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D8C77-361B-194E-297B-9546F95142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62237-8BC3-4041-910B-B4B9385F7BAC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8383C-2C68-38C0-AB26-A5F2DDFB5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2ABF5-C661-996F-755F-EC52F4D04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27740-0610-4EC1-A52B-92E94C7C5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4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825B03-9AFD-0338-7FD8-B3D81E534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2DF10F-DBED-D9EB-2769-D0465AA13A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84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AF08C5-5C42-BE93-C2D3-36BFA71CD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ED3E1D-CE1E-699C-B8DB-F6D91CC9F8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7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C348A0-05A1-BB5D-A94F-3F5320C8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E1F13C-64C3-03A6-9BE7-5D967A3C2C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50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431696-721B-472B-7AC0-7DE6C0A4C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241F8A-B06F-5BDF-653C-8D3739CDD8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2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F04EBB-E77A-6D42-624C-2596EB12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01FD9B-88B0-9E8C-CCC4-394011C747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9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0234F6-BAE0-6E90-804C-55BE754D0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FDD251-D36A-C34D-9D48-772C69BC76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40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B17989-CC87-8A16-E259-E9ECD3C6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D2E684-D425-40D7-3B33-447C0C0F1F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85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AA2B3A-02A6-515B-A448-17587751E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C8E08-AFE2-7062-BBD4-B01ABAC0F0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93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F3356F-5A4F-5600-F67E-5F12C27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774618-BA83-9893-3481-1079AD6BDB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09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C92A36-4579-CD43-2420-5FBCF7CF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7B7169-DA81-F276-3F90-951F01D628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58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B9B6F7-3B03-96A7-9B59-7A7C97A0F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02257-221E-9357-5956-9C57467342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67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8767BD-059C-BA31-374F-3075EF37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858A37-B9EA-E0C4-2BAE-E2797D2F0C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26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A2CC85-9DA0-DAB8-0670-5A62AA645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397555-DE1F-DA86-FC91-CC7FC967E8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0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F4A2F4-8658-6623-C37B-4BD438F27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552D3-1FBE-8140-E22B-7D91D41ADD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4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84D5E1-5AF1-A55D-C07E-7DBC3C4E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CB770B-22A5-F533-0BFA-BF46E27840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68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47AE67-03EB-F0B7-2B72-77734144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90C0F7-317E-2084-8EC9-FF689B40FF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375140-68AE-16E0-D1FB-3AB85C6FF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89ADEE-5E39-9192-DBED-6E2A92231D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4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B315B5-7824-55B7-A3F2-7B8516699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0892E-27EB-39AF-1E0C-537D82E288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07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BDB0B6-8783-28C6-C5F3-97263F1FE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C8EC5-6101-DC75-1E94-EAF5F20B9B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7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BD547F-FBF8-8640-558D-CFE12836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CE33B7-0180-0F62-F695-79243E7777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90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11B1B3-016C-A954-0A1B-65CC65A7D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A6A52-D4C2-01FC-B6B8-A43C15F739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28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A20698-5FC8-2749-D076-A44BDA4BD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F0CBD5-4661-392D-4DE6-F85B7813EA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7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9AF0BF-A057-7A62-8717-7B0D6F129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7B9DE-0882-FFA4-2525-00BCFCFE99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69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66516E-8AB5-61FB-946C-DE95FE646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EB457C-3DBD-4FF6-329F-CF9284F940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47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4880CE-E97C-8AB2-0CA3-BC14820E9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C94E35-2291-F6EF-AF24-043A81C6EA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44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D1B2E2-DF78-341C-31F6-2571D51CD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B84425-4C4F-B838-8897-D7AB26F9B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57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A7910F-4DB6-6722-4B4C-C351C610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1D3918-BEA6-07DA-A7C5-8A560DB5C4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95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A92BE9-898B-388C-4035-AE8D27F54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1CCF67-E4A6-6684-11D7-AB83A66EC3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29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020250-D55D-FB42-D931-1212B31A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235C74-5485-6DE2-FABB-0F0A29554D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31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098AFE-166D-F88E-EFDE-AABD7F202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3FC315-A0B8-BA2E-E8E7-9B6F475A98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22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1B362B-B76E-DE21-0E23-EED07FB2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A5FCE-5CCE-C84E-A07D-9023A82C74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68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D7AFFC-C0D8-49FC-EBF3-648F647DA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B06AA-5A52-2598-A39B-7608077E58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34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7C4A1E-E68C-8602-E407-1A82971DE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58431A-D3F6-4F4A-60D6-7AE380DB6E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50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F1BB2B-9B19-F303-5720-D6B3BFAD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FBFF1-A803-4238-891A-5A354F25D1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39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3BBDAC-3D2E-EF9C-FF7A-124BA6C8E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34923C-77D1-C1E9-0326-F9F977BE14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85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F26147-C46C-19B7-6BD2-03661D43D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FE998-1747-46C6-C6A8-C759023854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43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AF0606-EA1B-3B5E-9CF2-0D37A43CE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00DFB4-E50F-62CE-A23E-C7163B2F31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03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Erfan Semsemeih</dc:creator>
  <cp:lastModifiedBy>Erfan Semsemeih</cp:lastModifiedBy>
  <cp:revision>1</cp:revision>
  <dcterms:created xsi:type="dcterms:W3CDTF">2024-12-11T16:30:42Z</dcterms:created>
  <dcterms:modified xsi:type="dcterms:W3CDTF">2024-12-11T16:30:42Z</dcterms:modified>
</cp:coreProperties>
</file>