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6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ar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736B3-045D-A80B-6549-46C5E0FCD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D52350-8DF9-BC0D-A6C8-6F981DEB4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67900-F3FB-E4DA-30C8-DF09570B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829B5-09E4-5011-340D-C1A4C36CA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895B4-3FD1-C65A-A064-1D6E2927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3954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4DFCF-CCE2-74A5-46E4-CB65D572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54531-60BB-A6D0-AD9B-A21E5628A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C1881-3C05-56A6-94F3-0F7AAC17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5FDE4-F37F-5D0B-7F62-1B86581F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F560E-3B2C-A002-8982-5B0DC5F5A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0356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82A28-0CCC-8AD6-5F4C-B16E4744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5B14D-6F31-5498-20CE-2BC8B8E9A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7CBFB-7EF1-E664-E6F9-713065ED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65187-72AA-8C17-D346-F75AAD50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3549D-921E-505C-C540-C664D3B12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5441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BFEF5-A61D-76D0-6D59-5D8A440D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A655-6507-CE73-6E86-9056DC4C3F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38E937-D747-645D-2A27-151B6AF70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FDC404-8E8D-174C-C68A-DF96BF768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8C0D6-F158-21C1-9763-1291C40D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B7F61-D51A-01F6-3767-30F70063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9892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ADD52-42BC-ED7C-6781-2E593840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E6F89-9B9B-569B-3C39-3B11968D1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772BB-96BE-AD2B-C1E9-29E2E3283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1A09E-2683-8F96-4CE4-FAD440B3A9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3F5CF1-5A1C-91B7-6102-2D7B78C178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976279-446C-5CEC-DD1D-6898D2E5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488D9-A6D5-4AB3-B303-979E2D0C5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57F47-90D2-D047-E113-44DE53188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693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F290-63CB-EA48-773D-0D033F8D7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E480E-2E66-CBCB-C2A5-719CE2A52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C37AA-6461-6C72-CC0D-BAC19633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1EAD49-06E9-8DF3-42DB-4E267692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208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639B16-6986-AE68-8367-18275EE5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764BD0-C080-9918-8941-32B6EC0E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AEB81-9930-5E3D-FB56-E087C90CA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9954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9490C-CE34-BC0C-F960-6DAD981A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486F6-6A7F-D39B-7550-D94174D92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6D0BF-33D1-05D7-4CBB-4E53439ED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7B24C6-C5C4-B10F-DB49-11EEC1B8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7AABC-22B8-ECBC-A8F1-BB9E765B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66B50C-7A82-BBA2-3B55-874CFCEA4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1240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EEEC-D807-5C6E-A22B-22318AD8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7BAE5-AF19-55BE-91C0-B7A746F01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AA66A-8AB0-F32F-3BA3-F6694D8F2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9128F-1AA9-33DC-2192-6457B5694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AAF0A1-558C-58A0-7276-381DE907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C3D12-E5C7-B976-7CEC-C71C1EDC1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8307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8704B-084A-167F-97D4-4D3706E74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2BCF1-D932-0529-E612-021CF3734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12190-97D5-9947-03FF-D0A61A499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7EA12-E83E-941C-EF85-91E2092B4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72D6E-32F3-B17D-71C8-3C8272A1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9836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B93F38-54D0-D479-7672-FCB39ADD07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D8FE7-A68D-C605-7E99-BDB8853DE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A0105-4FC9-E8B0-F1FE-23015323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E7682-D481-21BF-795C-C24384354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47884-D7EF-A74E-E9CC-CD67BC3D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5273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F141A-F344-4826-4E49-3E7B9C8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B9280-7C74-5629-F6F4-90898EABE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DB26A-2409-650A-792D-E43806A4E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122E-1655-4F6C-94ED-64438080697E}" type="datetimeFigureOut">
              <a:rPr lang="ar-EG" smtClean="0"/>
              <a:t>08/06/1446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BDD80-6874-B06E-B6E0-238ABDBDD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877E7-E251-F795-D6C7-ED36060F5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D5FD5-9606-4099-9374-5DAE668DF82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224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B8337B-F0A7-4D0F-80DB-34A71C2774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333" b="10692"/>
          <a:stretch/>
        </p:blipFill>
        <p:spPr>
          <a:xfrm>
            <a:off x="6096000" y="241540"/>
            <a:ext cx="5704937" cy="43343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59B7DF-EC92-A699-49E6-2A8146DB9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15" y="241540"/>
            <a:ext cx="3668116" cy="4096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5325BB-C69B-5776-CECF-5E6FFFF2B626}"/>
              </a:ext>
            </a:extLst>
          </p:cNvPr>
          <p:cNvSpPr txBox="1"/>
          <p:nvPr/>
        </p:nvSpPr>
        <p:spPr>
          <a:xfrm>
            <a:off x="1742536" y="4662121"/>
            <a:ext cx="9005978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400" b="1" dirty="0"/>
              <a:t>د.عبدالرحمن ممدوح عبدالحميد إبراهيم </a:t>
            </a:r>
          </a:p>
          <a:p>
            <a:pPr algn="ctr"/>
            <a:r>
              <a:rPr lang="ar-EG" sz="4400" b="1" dirty="0"/>
              <a:t>صيدلي امتياز </a:t>
            </a:r>
          </a:p>
          <a:p>
            <a:pPr algn="ctr"/>
            <a:r>
              <a:rPr lang="ar-EG" sz="4400" b="1" dirty="0"/>
              <a:t>مسوق إلكتروني </a:t>
            </a:r>
          </a:p>
        </p:txBody>
      </p:sp>
    </p:spTree>
    <p:extLst>
      <p:ext uri="{BB962C8B-B14F-4D97-AF65-F5344CB8AC3E}">
        <p14:creationId xmlns:p14="http://schemas.microsoft.com/office/powerpoint/2010/main" val="2646344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DFD9AB-5ABA-CDEE-2090-A4675BE882BA}"/>
              </a:ext>
            </a:extLst>
          </p:cNvPr>
          <p:cNvSpPr txBox="1"/>
          <p:nvPr/>
        </p:nvSpPr>
        <p:spPr>
          <a:xfrm>
            <a:off x="1585822" y="920621"/>
            <a:ext cx="9537939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8000" b="1" dirty="0"/>
              <a:t>محاضرة بعنوان:</a:t>
            </a:r>
          </a:p>
          <a:p>
            <a:pPr algn="ctr"/>
            <a:r>
              <a:rPr lang="ar-EG" sz="8000" b="1" dirty="0"/>
              <a:t> </a:t>
            </a:r>
            <a:r>
              <a:rPr lang="ar-EG" sz="8000" b="1" dirty="0">
                <a:solidFill>
                  <a:srgbClr val="FF0000"/>
                </a:solidFill>
              </a:rPr>
              <a:t>كيف تبدأ في التسويق الإلكتروني </a:t>
            </a:r>
          </a:p>
          <a:p>
            <a:pPr algn="ctr"/>
            <a:r>
              <a:rPr lang="ar-EG" sz="8000" b="1" dirty="0"/>
              <a:t>بالتعاون مع </a:t>
            </a:r>
            <a:r>
              <a:rPr lang="ar-EG" sz="8000" b="1" dirty="0">
                <a:solidFill>
                  <a:srgbClr val="002060"/>
                </a:solidFill>
              </a:rPr>
              <a:t>منصة حيتان </a:t>
            </a:r>
          </a:p>
        </p:txBody>
      </p:sp>
    </p:spTree>
    <p:extLst>
      <p:ext uri="{BB962C8B-B14F-4D97-AF65-F5344CB8AC3E}">
        <p14:creationId xmlns:p14="http://schemas.microsoft.com/office/powerpoint/2010/main" val="162313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61E-E64B-D2F3-8B28-9075A29F8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8437" y="1039484"/>
            <a:ext cx="7591245" cy="1651959"/>
          </a:xfrm>
        </p:spPr>
        <p:txBody>
          <a:bodyPr>
            <a:normAutofit fontScale="90000"/>
          </a:bodyPr>
          <a:lstStyle/>
          <a:p>
            <a:r>
              <a:rPr lang="en-US" sz="13800" b="1" dirty="0"/>
              <a:t>Round one </a:t>
            </a:r>
            <a:endParaRPr lang="ar-EG" sz="13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64A251-6C35-3DED-25AE-54BFA8854394}"/>
              </a:ext>
            </a:extLst>
          </p:cNvPr>
          <p:cNvSpPr txBox="1">
            <a:spLocks/>
          </p:cNvSpPr>
          <p:nvPr/>
        </p:nvSpPr>
        <p:spPr>
          <a:xfrm>
            <a:off x="1644769" y="2691443"/>
            <a:ext cx="9638582" cy="38646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13800" b="1" dirty="0"/>
              <a:t>من سلسة </a:t>
            </a:r>
          </a:p>
          <a:p>
            <a:pPr>
              <a:lnSpc>
                <a:spcPct val="120000"/>
              </a:lnSpc>
            </a:pPr>
            <a:r>
              <a:rPr lang="ar-EG" sz="13800" b="1" dirty="0"/>
              <a:t>"سيبك من الراحة.... و اتعلم بالراحة"</a:t>
            </a:r>
          </a:p>
        </p:txBody>
      </p:sp>
    </p:spTree>
    <p:extLst>
      <p:ext uri="{BB962C8B-B14F-4D97-AF65-F5344CB8AC3E}">
        <p14:creationId xmlns:p14="http://schemas.microsoft.com/office/powerpoint/2010/main" val="52606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95B8-9124-B6C4-35BC-DCE18FBB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911" y="1932318"/>
            <a:ext cx="8520741" cy="3522438"/>
          </a:xfrm>
        </p:spPr>
        <p:txBody>
          <a:bodyPr>
            <a:normAutofit fontScale="90000"/>
          </a:bodyPr>
          <a:lstStyle/>
          <a:p>
            <a:pPr algn="r"/>
            <a:r>
              <a:rPr lang="ar-EG" sz="5400" b="1" dirty="0"/>
              <a:t>ليه عاوز تشتغل في التسويق الرقمي ؟؟</a:t>
            </a:r>
            <a:br>
              <a:rPr lang="ar-EG" sz="5400" b="1" dirty="0"/>
            </a:br>
            <a:r>
              <a:rPr lang="ar-EG" sz="5400" b="1" dirty="0"/>
              <a:t>- فلوس                                           </a:t>
            </a:r>
            <a:br>
              <a:rPr lang="ar-EG" sz="5400" b="1" dirty="0"/>
            </a:br>
            <a:r>
              <a:rPr lang="ar-EG" sz="5400" b="1" dirty="0"/>
              <a:t>- شغف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9439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914CE-7B43-0538-0578-160D4B7AC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مربع النجاح:                                          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DC252-0F3E-DEAC-D3EB-765BB25BF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451" y="1877384"/>
            <a:ext cx="2503098" cy="4351338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ar-EG" sz="6600" dirty="0"/>
              <a:t>الخبرات </a:t>
            </a:r>
          </a:p>
          <a:p>
            <a:pPr marL="0" indent="0" algn="r">
              <a:buNone/>
            </a:pPr>
            <a:r>
              <a:rPr lang="ar-EG" sz="6600" dirty="0"/>
              <a:t>الثقافة</a:t>
            </a:r>
          </a:p>
          <a:p>
            <a:pPr marL="0" indent="0" algn="r">
              <a:buNone/>
            </a:pPr>
            <a:r>
              <a:rPr lang="ar-EG" sz="6600" dirty="0"/>
              <a:t>العلم</a:t>
            </a:r>
          </a:p>
          <a:p>
            <a:pPr marL="0" indent="0" algn="r">
              <a:buNone/>
            </a:pPr>
            <a:r>
              <a:rPr lang="ar-EG" sz="6600" dirty="0"/>
              <a:t>الحافز</a:t>
            </a:r>
          </a:p>
        </p:txBody>
      </p:sp>
    </p:spTree>
    <p:extLst>
      <p:ext uri="{BB962C8B-B14F-4D97-AF65-F5344CB8AC3E}">
        <p14:creationId xmlns:p14="http://schemas.microsoft.com/office/powerpoint/2010/main" val="621288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4F614-13C8-C918-A4A2-5AB998041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832" y="1585830"/>
            <a:ext cx="6124753" cy="3686340"/>
          </a:xfrm>
        </p:spPr>
        <p:txBody>
          <a:bodyPr>
            <a:noAutofit/>
          </a:bodyPr>
          <a:lstStyle/>
          <a:p>
            <a:r>
              <a:rPr lang="ar-EG" sz="17900" b="1" dirty="0"/>
              <a:t>الصفات</a:t>
            </a:r>
          </a:p>
        </p:txBody>
      </p:sp>
    </p:spTree>
    <p:extLst>
      <p:ext uri="{BB962C8B-B14F-4D97-AF65-F5344CB8AC3E}">
        <p14:creationId xmlns:p14="http://schemas.microsoft.com/office/powerpoint/2010/main" val="369600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12B3-FAF9-A408-B814-0FEC2D05E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809" y="313366"/>
            <a:ext cx="6262776" cy="1791479"/>
          </a:xfrm>
        </p:spPr>
        <p:txBody>
          <a:bodyPr>
            <a:normAutofit/>
          </a:bodyPr>
          <a:lstStyle/>
          <a:p>
            <a:r>
              <a:rPr lang="ar-EG" sz="6000" b="1" dirty="0"/>
              <a:t>مربع الدخول لأي مجال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EB4FC2-D83D-A67A-317E-6E33FC02E56D}"/>
              </a:ext>
            </a:extLst>
          </p:cNvPr>
          <p:cNvSpPr/>
          <p:nvPr/>
        </p:nvSpPr>
        <p:spPr>
          <a:xfrm>
            <a:off x="6496408" y="4061198"/>
            <a:ext cx="1917940" cy="2305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800" b="1" dirty="0"/>
              <a:t>blogs</a:t>
            </a:r>
            <a:endParaRPr lang="ar-EG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AF0B60-4534-24A9-F8EC-8DFEF7504B7B}"/>
              </a:ext>
            </a:extLst>
          </p:cNvPr>
          <p:cNvSpPr/>
          <p:nvPr/>
        </p:nvSpPr>
        <p:spPr>
          <a:xfrm>
            <a:off x="3968151" y="4061198"/>
            <a:ext cx="2528257" cy="2305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/>
              <a:t>influencers</a:t>
            </a:r>
            <a:endParaRPr lang="ar-EG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D3E8FF-F461-97C7-BB2E-40E2DFE0C781}"/>
              </a:ext>
            </a:extLst>
          </p:cNvPr>
          <p:cNvSpPr/>
          <p:nvPr/>
        </p:nvSpPr>
        <p:spPr>
          <a:xfrm>
            <a:off x="3966715" y="2350502"/>
            <a:ext cx="2313316" cy="2305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800" b="1" dirty="0"/>
              <a:t>BOOK</a:t>
            </a:r>
            <a:endParaRPr lang="ar-EG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14013A-1D70-C8AE-5528-B9EECC8F6826}"/>
              </a:ext>
            </a:extLst>
          </p:cNvPr>
          <p:cNvSpPr/>
          <p:nvPr/>
        </p:nvSpPr>
        <p:spPr>
          <a:xfrm>
            <a:off x="6280030" y="2350502"/>
            <a:ext cx="2134319" cy="2305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4000" b="1" dirty="0"/>
              <a:t>courses</a:t>
            </a:r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103448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9F32-311E-32AB-470E-B1BB449E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0" y="1259457"/>
            <a:ext cx="11007306" cy="4779033"/>
          </a:xfrm>
        </p:spPr>
        <p:txBody>
          <a:bodyPr>
            <a:normAutofit/>
          </a:bodyPr>
          <a:lstStyle/>
          <a:p>
            <a:pPr algn="ctr"/>
            <a:r>
              <a:rPr lang="ar-EG" sz="9600" b="1" dirty="0"/>
              <a:t>الفرق بين زمان و دلوقتي</a:t>
            </a:r>
          </a:p>
        </p:txBody>
      </p:sp>
    </p:spTree>
    <p:extLst>
      <p:ext uri="{BB962C8B-B14F-4D97-AF65-F5344CB8AC3E}">
        <p14:creationId xmlns:p14="http://schemas.microsoft.com/office/powerpoint/2010/main" val="3121932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7A51-E5CD-B3BF-CFD7-294E579F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877" y="668547"/>
            <a:ext cx="5986732" cy="5520906"/>
          </a:xfrm>
        </p:spPr>
        <p:txBody>
          <a:bodyPr>
            <a:normAutofit/>
          </a:bodyPr>
          <a:lstStyle/>
          <a:p>
            <a:r>
              <a:rPr lang="ar-EG" sz="8800" b="1" dirty="0"/>
              <a:t>1. إيه هي الفئة المستهدفة؟؟</a:t>
            </a:r>
          </a:p>
        </p:txBody>
      </p:sp>
    </p:spTree>
    <p:extLst>
      <p:ext uri="{BB962C8B-B14F-4D97-AF65-F5344CB8AC3E}">
        <p14:creationId xmlns:p14="http://schemas.microsoft.com/office/powerpoint/2010/main" val="3360930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69456-36F6-33DD-7974-874EE7CEF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43" y="1362975"/>
            <a:ext cx="11967713" cy="464101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Want – need - Demand</a:t>
            </a:r>
            <a:endParaRPr lang="ar-EG" sz="66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0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294C-D7BF-1EAF-485D-4BA05467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021" y="402536"/>
            <a:ext cx="9271958" cy="6052928"/>
          </a:xfrm>
        </p:spPr>
        <p:txBody>
          <a:bodyPr>
            <a:normAutofit fontScale="90000"/>
          </a:bodyPr>
          <a:lstStyle/>
          <a:p>
            <a:r>
              <a:rPr lang="en-US" sz="55100" dirty="0"/>
              <a:t>STP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00966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50AA-3EFB-8FBE-6BB2-9EDF5897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Targeting</a:t>
            </a:r>
            <a:endParaRPr lang="ar-EG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9EA543-B147-8B3E-EC05-C7A3085A0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69" y="1267047"/>
            <a:ext cx="7211682" cy="54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912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زجاجة مياه طبيعية من بركة، 0.60 لتر : Amazon.com: سوبر-ماركت">
            <a:extLst>
              <a:ext uri="{FF2B5EF4-FFF2-40B4-BE49-F238E27FC236}">
                <a16:creationId xmlns:a16="http://schemas.microsoft.com/office/drawing/2014/main" id="{226D98BD-EE6E-53BE-D596-EF43E0A48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428" y="0"/>
            <a:ext cx="3891143" cy="671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684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‫وظائف بروكتر وجامبل مصر Procter Gamble Egypt‬‎">
            <a:extLst>
              <a:ext uri="{FF2B5EF4-FFF2-40B4-BE49-F238E27FC236}">
                <a16:creationId xmlns:a16="http://schemas.microsoft.com/office/drawing/2014/main" id="{B3E49728-E34C-C6E3-CAF3-29605EDBE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630" y="-3517"/>
            <a:ext cx="6098238" cy="678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‪Ahmed Shoukeir, MBA على LinkedIn: #ahmedshoukier #digitalmarketing  #freelancewriting #contentmarketing…‬‏">
            <a:extLst>
              <a:ext uri="{FF2B5EF4-FFF2-40B4-BE49-F238E27FC236}">
                <a16:creationId xmlns:a16="http://schemas.microsoft.com/office/drawing/2014/main" id="{172F15F0-47D4-A7D5-C9AC-0A44156AB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678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50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عمالقة التقنية: 3/ شركة آبل (Apple) - مدونة ماجد">
            <a:extLst>
              <a:ext uri="{FF2B5EF4-FFF2-40B4-BE49-F238E27FC236}">
                <a16:creationId xmlns:a16="http://schemas.microsoft.com/office/drawing/2014/main" id="{72A667E2-B344-F2BE-1F55-080B5E014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216" y="903145"/>
            <a:ext cx="8105567" cy="505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052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9B95-785A-FB31-3B0A-4E977B63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905664" cy="1325563"/>
          </a:xfrm>
        </p:spPr>
        <p:txBody>
          <a:bodyPr/>
          <a:lstStyle/>
          <a:p>
            <a:r>
              <a:rPr lang="en-US" dirty="0"/>
              <a:t>Positioning </a:t>
            </a:r>
            <a:endParaRPr lang="ar-EG" dirty="0"/>
          </a:p>
        </p:txBody>
      </p:sp>
      <p:pic>
        <p:nvPicPr>
          <p:cNvPr id="5122" name="Picture 2" descr="ڤودافون مصر - المعرفة">
            <a:extLst>
              <a:ext uri="{FF2B5EF4-FFF2-40B4-BE49-F238E27FC236}">
                <a16:creationId xmlns:a16="http://schemas.microsoft.com/office/drawing/2014/main" id="{55444F42-E794-277F-E00E-512CDF941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661" y="2519362"/>
            <a:ext cx="3242550" cy="23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هل تايد يدعم إسرائيل وما موقفها من المقاطعة؟ - شبابيك">
            <a:extLst>
              <a:ext uri="{FF2B5EF4-FFF2-40B4-BE49-F238E27FC236}">
                <a16:creationId xmlns:a16="http://schemas.microsoft.com/office/drawing/2014/main" id="{501892C6-4418-8EAA-4AA7-3E181D83F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801" y="1480283"/>
            <a:ext cx="2956242" cy="45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‫نظافة -ريحة -توفير | تجربة تصوير إعلاني + تصميم | Nasser... | Flickr‬‎">
            <a:extLst>
              <a:ext uri="{FF2B5EF4-FFF2-40B4-BE49-F238E27FC236}">
                <a16:creationId xmlns:a16="http://schemas.microsoft.com/office/drawing/2014/main" id="{9995EBA7-A232-F83B-692F-6B8856C6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43" y="2095500"/>
            <a:ext cx="4041798" cy="336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0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‫تقرير: اتصالات مصر الأعلى استجابة لحل شكاوى العملاء بين الشركات الأربع -  Economy Plus‬‎">
            <a:extLst>
              <a:ext uri="{FF2B5EF4-FFF2-40B4-BE49-F238E27FC236}">
                <a16:creationId xmlns:a16="http://schemas.microsoft.com/office/drawing/2014/main" id="{BF30B63B-0F7A-4310-84B4-800B4CA23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507" y="1687363"/>
            <a:ext cx="3307185" cy="364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2753468F-ACF2-AD40-EF24-DB0AF9E82C80}"/>
              </a:ext>
            </a:extLst>
          </p:cNvPr>
          <p:cNvSpPr/>
          <p:nvPr/>
        </p:nvSpPr>
        <p:spPr>
          <a:xfrm>
            <a:off x="4710023" y="2788758"/>
            <a:ext cx="3433313" cy="1535502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/>
          </a:p>
        </p:txBody>
      </p:sp>
      <p:pic>
        <p:nvPicPr>
          <p:cNvPr id="6148" name="Picture 4" descr="‫اتصالات مصر&quot; تعلن تغيير علامتها التجارية إلى &quot;اتصالات e&amp; by&quot;‬‎">
            <a:extLst>
              <a:ext uri="{FF2B5EF4-FFF2-40B4-BE49-F238E27FC236}">
                <a16:creationId xmlns:a16="http://schemas.microsoft.com/office/drawing/2014/main" id="{A63CA867-BAA9-DC00-83A5-978CF1EC8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4014"/>
            <a:ext cx="4747650" cy="306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69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183A-243B-4904-BB79-677E0F1B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526102" cy="1325563"/>
          </a:xfrm>
        </p:spPr>
        <p:txBody>
          <a:bodyPr>
            <a:noAutofit/>
          </a:bodyPr>
          <a:lstStyle/>
          <a:p>
            <a:r>
              <a:rPr lang="en-US" sz="9600" b="1" dirty="0"/>
              <a:t>Task</a:t>
            </a:r>
            <a:endParaRPr lang="ar-EG" sz="9600" b="1" dirty="0"/>
          </a:p>
        </p:txBody>
      </p:sp>
      <p:pic>
        <p:nvPicPr>
          <p:cNvPr id="7170" name="Picture 2" descr="تحميل كتاب الماركتينج بالمصرى حسام حسان pdf - مكتبة نور">
            <a:extLst>
              <a:ext uri="{FF2B5EF4-FFF2-40B4-BE49-F238E27FC236}">
                <a16:creationId xmlns:a16="http://schemas.microsoft.com/office/drawing/2014/main" id="{57820006-70C9-F637-B981-A48965E5D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660" y="966159"/>
            <a:ext cx="4140679" cy="535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41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5A7E-874B-8054-05D6-68A49A45F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060" y="1586990"/>
            <a:ext cx="4830793" cy="2401318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ROUND ONE </a:t>
            </a:r>
            <a:br>
              <a:rPr lang="en-US" sz="6000" b="1" dirty="0"/>
            </a:br>
            <a:r>
              <a:rPr lang="en-US" sz="6000" b="1" dirty="0"/>
              <a:t>CESSION TWO </a:t>
            </a:r>
            <a:endParaRPr lang="ar-EG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7CC7F-819E-73B2-D507-C56FC51EB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4172010"/>
            <a:ext cx="11179834" cy="2401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EG" sz="6600" b="1" dirty="0"/>
              <a:t>المحاضرة التانية من سلسلة " سيبك من الراحة .....و اتعلم بالراحة "</a:t>
            </a:r>
          </a:p>
        </p:txBody>
      </p:sp>
    </p:spTree>
    <p:extLst>
      <p:ext uri="{BB962C8B-B14F-4D97-AF65-F5344CB8AC3E}">
        <p14:creationId xmlns:p14="http://schemas.microsoft.com/office/powerpoint/2010/main" val="2765692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B6BF-7FB8-F486-ABA9-AAB9DB4E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1747" cy="600116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difference between Market search &amp; Market research </a:t>
            </a:r>
            <a:endParaRPr lang="ar-EG" sz="54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022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B6BF-7FB8-F486-ABA9-AAB9DB4E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1031747" cy="2309064"/>
          </a:xfrm>
        </p:spPr>
        <p:txBody>
          <a:bodyPr>
            <a:normAutofit/>
          </a:bodyPr>
          <a:lstStyle/>
          <a:p>
            <a:pPr algn="ctr"/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إزاي اعمل بحث سوق </a:t>
            </a:r>
            <a:b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Market search “</a:t>
            </a:r>
            <a:endParaRPr lang="ar-EG" sz="54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8DAEFC-0766-FD20-16BA-04822F688062}"/>
              </a:ext>
            </a:extLst>
          </p:cNvPr>
          <p:cNvSpPr txBox="1">
            <a:spLocks/>
          </p:cNvSpPr>
          <p:nvPr/>
        </p:nvSpPr>
        <p:spPr>
          <a:xfrm>
            <a:off x="580126" y="2674190"/>
            <a:ext cx="11289820" cy="4183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دراسة و تحليل السوق الخارجي </a:t>
            </a:r>
          </a:p>
          <a:p>
            <a:pPr algn="r"/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تحليل البيئة الداخلية  </a:t>
            </a:r>
          </a:p>
          <a:p>
            <a:pPr algn="r"/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(SOWT)</a:t>
            </a:r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</a:t>
            </a:r>
          </a:p>
          <a:p>
            <a:pPr algn="r"/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دراسة المنافسين </a:t>
            </a:r>
          </a:p>
        </p:txBody>
      </p:sp>
    </p:spTree>
    <p:extLst>
      <p:ext uri="{BB962C8B-B14F-4D97-AF65-F5344CB8AC3E}">
        <p14:creationId xmlns:p14="http://schemas.microsoft.com/office/powerpoint/2010/main" val="4129633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B6BF-7FB8-F486-ABA9-AAB9DB4E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62" y="-120769"/>
            <a:ext cx="11031747" cy="1621766"/>
          </a:xfrm>
        </p:spPr>
        <p:txBody>
          <a:bodyPr>
            <a:normAutofit/>
          </a:bodyPr>
          <a:lstStyle/>
          <a:p>
            <a:pPr algn="ctr"/>
            <a:b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ar-EG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Marketing Mix“</a:t>
            </a:r>
            <a:endParaRPr lang="ar-EG" sz="54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8DAEFC-0766-FD20-16BA-04822F688062}"/>
              </a:ext>
            </a:extLst>
          </p:cNvPr>
          <p:cNvSpPr txBox="1">
            <a:spLocks/>
          </p:cNvSpPr>
          <p:nvPr/>
        </p:nvSpPr>
        <p:spPr>
          <a:xfrm>
            <a:off x="5328249" y="1656273"/>
            <a:ext cx="1535501" cy="4183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4Ps</a:t>
            </a:r>
          </a:p>
          <a:p>
            <a:pPr algn="r"/>
            <a:r>
              <a:rPr lang="en-US" sz="5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7Ps</a:t>
            </a:r>
            <a:endParaRPr lang="ar-EG" sz="54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399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CAB24-5785-02C9-4F6D-31434485F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13" y="365125"/>
            <a:ext cx="10663687" cy="6259962"/>
          </a:xfrm>
        </p:spPr>
        <p:txBody>
          <a:bodyPr>
            <a:normAutofit/>
          </a:bodyPr>
          <a:lstStyle/>
          <a:p>
            <a:pPr algn="ctr"/>
            <a:r>
              <a:rPr lang="ar-EG" sz="13800" b="1" dirty="0"/>
              <a:t>أنواع التسويق </a:t>
            </a:r>
          </a:p>
        </p:txBody>
      </p:sp>
    </p:spTree>
    <p:extLst>
      <p:ext uri="{BB962C8B-B14F-4D97-AF65-F5344CB8AC3E}">
        <p14:creationId xmlns:p14="http://schemas.microsoft.com/office/powerpoint/2010/main" val="2342982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E944E9F-A540-3B59-E521-3030F7AFD3C7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859220" cy="1084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Product </a:t>
            </a:r>
            <a:endParaRPr lang="ar-EG" sz="54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026" name="Picture 2" descr="بسكويت ويفر محشو شوكولاتة الشمعدان | بسكويت و ويفر">
            <a:extLst>
              <a:ext uri="{FF2B5EF4-FFF2-40B4-BE49-F238E27FC236}">
                <a16:creationId xmlns:a16="http://schemas.microsoft.com/office/drawing/2014/main" id="{11E7F162-EAA1-03BB-8B72-97E7F7E10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88094"/>
            <a:ext cx="4803925" cy="480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‫بسكويت لمبادا اكسترا ويفر مكون من 12 قطعة : Amazon.com‬‎">
            <a:extLst>
              <a:ext uri="{FF2B5EF4-FFF2-40B4-BE49-F238E27FC236}">
                <a16:creationId xmlns:a16="http://schemas.microsoft.com/office/drawing/2014/main" id="{9DBEBC01-FACB-2412-773C-2A1F8138C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637" y="2380801"/>
            <a:ext cx="5422061" cy="321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25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 上的 Awalem：「انواع الشعارات #infographic #انفوجرافيك #مونتاج #مونتاجفيديو  #تصميمي #تصميم #احتراف #صور #فيديو #فيديوهات #استديو #موشنجرافيك #موشن #قطر  #الكويت #عمان #الامارات #السعودية #البحرين #pictures #pic #video  #streetphotography #studio #شعار ...">
            <a:extLst>
              <a:ext uri="{FF2B5EF4-FFF2-40B4-BE49-F238E27FC236}">
                <a16:creationId xmlns:a16="http://schemas.microsoft.com/office/drawing/2014/main" id="{FA16EE44-18CC-CB10-7C78-B067DDFCA1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77" y="90577"/>
            <a:ext cx="6676845" cy="667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686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3876-390E-18BC-2E27-72697D1E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EG" sz="8000" b="1" dirty="0"/>
              <a:t>ميزة حصرية </a:t>
            </a:r>
          </a:p>
        </p:txBody>
      </p:sp>
      <p:pic>
        <p:nvPicPr>
          <p:cNvPr id="3074" name="Picture 2" descr="‪SinaCola - سيناكولا | Gamasa‬‏">
            <a:extLst>
              <a:ext uri="{FF2B5EF4-FFF2-40B4-BE49-F238E27FC236}">
                <a16:creationId xmlns:a16="http://schemas.microsoft.com/office/drawing/2014/main" id="{4A1742F1-1C3D-C36A-EF50-C1D4CCF465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883" y="1889011"/>
            <a:ext cx="4062053" cy="406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العربي جروب - ويكيبيديا">
            <a:extLst>
              <a:ext uri="{FF2B5EF4-FFF2-40B4-BE49-F238E27FC236}">
                <a16:creationId xmlns:a16="http://schemas.microsoft.com/office/drawing/2014/main" id="{E485BB1F-AEA4-CFED-E7F2-B3D5D9FE7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73" y="603698"/>
            <a:ext cx="2940168" cy="294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‫أبل تستعد للإعلان عن جهازها الخارق 5G‬‎">
            <a:extLst>
              <a:ext uri="{FF2B5EF4-FFF2-40B4-BE49-F238E27FC236}">
                <a16:creationId xmlns:a16="http://schemas.microsoft.com/office/drawing/2014/main" id="{5EA66E74-459F-2274-67B3-82F2133F3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80175"/>
            <a:ext cx="5476336" cy="277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19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دليلك الشامل إلى دورة حياة المنتج - مبادئ علم التسويق - أكاديمية حسوب">
            <a:extLst>
              <a:ext uri="{FF2B5EF4-FFF2-40B4-BE49-F238E27FC236}">
                <a16:creationId xmlns:a16="http://schemas.microsoft.com/office/drawing/2014/main" id="{4811050D-13C7-0C76-25CD-4B4310268E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990" y="684235"/>
            <a:ext cx="9439040" cy="580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77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154</Words>
  <Application>Microsoft Office PowerPoint</Application>
  <PresentationFormat>Widescreen</PresentationFormat>
  <Paragraphs>42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ADLaM Display</vt:lpstr>
      <vt:lpstr>Arial</vt:lpstr>
      <vt:lpstr>Calibri</vt:lpstr>
      <vt:lpstr>Calibri Light</vt:lpstr>
      <vt:lpstr>Office Theme</vt:lpstr>
      <vt:lpstr>PowerPoint Presentation</vt:lpstr>
      <vt:lpstr>PowerPoint Presentation</vt:lpstr>
      <vt:lpstr>Round one </vt:lpstr>
      <vt:lpstr>ليه عاوز تشتغل في التسويق الرقمي ؟؟ - فلوس                                            - شغف                                            </vt:lpstr>
      <vt:lpstr>مربع النجاح:                                                        </vt:lpstr>
      <vt:lpstr>الصفات</vt:lpstr>
      <vt:lpstr>مربع الدخول لأي مجال</vt:lpstr>
      <vt:lpstr>الفرق بين زمان و دلوقتي</vt:lpstr>
      <vt:lpstr>1. إيه هي الفئة المستهدفة؟؟</vt:lpstr>
      <vt:lpstr>2. Want – need - Demand</vt:lpstr>
      <vt:lpstr>STP</vt:lpstr>
      <vt:lpstr>Targeting</vt:lpstr>
      <vt:lpstr>PowerPoint Presentation</vt:lpstr>
      <vt:lpstr>PowerPoint Presentation</vt:lpstr>
      <vt:lpstr>PowerPoint Presentation</vt:lpstr>
      <vt:lpstr>Positioning </vt:lpstr>
      <vt:lpstr>PowerPoint Presentation</vt:lpstr>
      <vt:lpstr>Task</vt:lpstr>
      <vt:lpstr>ROUND ONE  CESSION TWO </vt:lpstr>
      <vt:lpstr>The difference between Market search &amp; Market research </vt:lpstr>
      <vt:lpstr>إزاي اعمل بحث سوق  “ Market search “</vt:lpstr>
      <vt:lpstr> “ Marketing Mix“</vt:lpstr>
      <vt:lpstr>أنواع التسويق </vt:lpstr>
      <vt:lpstr>PowerPoint Presentation</vt:lpstr>
      <vt:lpstr>PowerPoint Presentation</vt:lpstr>
      <vt:lpstr>ميزة حصرية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Abdu Mamdouh</dc:creator>
  <cp:lastModifiedBy>Abdu Mamdouh</cp:lastModifiedBy>
  <cp:revision>2</cp:revision>
  <dcterms:created xsi:type="dcterms:W3CDTF">2024-12-09T12:34:36Z</dcterms:created>
  <dcterms:modified xsi:type="dcterms:W3CDTF">2024-12-09T12:50:05Z</dcterms:modified>
</cp:coreProperties>
</file>